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258" r:id="rId9"/>
    <p:sldId id="381" r:id="rId10"/>
    <p:sldId id="357" r:id="rId11"/>
    <p:sldId id="383" r:id="rId12"/>
    <p:sldId id="385" r:id="rId13"/>
    <p:sldId id="325" r:id="rId14"/>
    <p:sldId id="294" r:id="rId15"/>
    <p:sldId id="265" r:id="rId16"/>
    <p:sldId id="272" r:id="rId17"/>
    <p:sldId id="276" r:id="rId18"/>
    <p:sldId id="278" r:id="rId19"/>
    <p:sldId id="279" r:id="rId20"/>
    <p:sldId id="280" r:id="rId21"/>
    <p:sldId id="297" r:id="rId22"/>
    <p:sldId id="282" r:id="rId23"/>
    <p:sldId id="283" r:id="rId24"/>
    <p:sldId id="353" r:id="rId25"/>
    <p:sldId id="298" r:id="rId26"/>
    <p:sldId id="299" r:id="rId27"/>
    <p:sldId id="300" r:id="rId28"/>
    <p:sldId id="284" r:id="rId29"/>
    <p:sldId id="285" r:id="rId30"/>
    <p:sldId id="286" r:id="rId31"/>
    <p:sldId id="287" r:id="rId32"/>
    <p:sldId id="349" r:id="rId33"/>
    <p:sldId id="377" r:id="rId34"/>
    <p:sldId id="289" r:id="rId35"/>
    <p:sldId id="317" r:id="rId36"/>
    <p:sldId id="290" r:id="rId37"/>
    <p:sldId id="291" r:id="rId38"/>
    <p:sldId id="292" r:id="rId39"/>
    <p:sldId id="318" r:id="rId40"/>
    <p:sldId id="293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>
        <p:scale>
          <a:sx n="50" d="100"/>
          <a:sy n="50" d="100"/>
        </p:scale>
        <p:origin x="1488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5731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6599" y="2700867"/>
            <a:ext cx="1074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Instagram presents a massive traffic opportunity for marketers.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4125" y="2352283"/>
            <a:ext cx="10744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 problem is, most people who try marketing on Instagram fail to get the results they are looking for.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1351" y="2351052"/>
            <a:ext cx="8991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don't have to follow the pattern most of your competitors go through.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1351" y="2700868"/>
            <a:ext cx="899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succeed, but you have to get your mind right.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453521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9951" y="2564845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917072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9712" y="1950226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Instagram marketing.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9712" y="2675604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the most common ways people slip up on Instagram.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17821" y="3400982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what is influence marketing.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17821" y="412636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that if you are going to be promoting on Instagram, you're going to be engaged in a big deal.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17821" y="5159514"/>
            <a:ext cx="10776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to build up your own credibility within your niche.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350134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171" y="533400"/>
            <a:ext cx="5013029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2021" y="358698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9757" y="2018363"/>
            <a:ext cx="532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Key Reasons Most Marketers Fail on Instagram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0850" y="2863998"/>
            <a:ext cx="533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Don't Have to Fail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6915" y="3371080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Instagram Success is All About Persona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50849" y="4216716"/>
            <a:ext cx="53340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Find Your Competitors on Instagram and Reverse Engineer Them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9757" y="5400906"/>
            <a:ext cx="5340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Curate Top Notch Content and Mix in Your Reverse Engineered Content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4755" y="2018363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Adopt a Content-First Sales Funnel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4755" y="2894663"/>
            <a:ext cx="50964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 Facebook's Ad Retargeting System to Pull Instagram Users Deeper Into Your Funnel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7031" y="4109518"/>
            <a:ext cx="509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Pay and Interact with Niche-Specific Instagram Influencers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4755" y="4985818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Continuously Optimize All Parts of Your Funnel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4755" y="5862117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Practices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3049329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6199" y="2351049"/>
            <a:ext cx="9525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turbocharge your results with Instagram!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7951" y="2349869"/>
            <a:ext cx="10058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selling any kind of merchandise, Instagram should be part of your marketing strategy.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7347" y="2564845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81253" y="2728178"/>
            <a:ext cx="9253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create a community around your content.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81253" y="3278118"/>
            <a:ext cx="9253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stand out from your competitors.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81253" y="3828058"/>
            <a:ext cx="9249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you don't have to pay all that much money to get a lot of results.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49351" y="7620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481253" y="5543490"/>
            <a:ext cx="9249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build a solid Instagram brand persona.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481253" y="4685774"/>
            <a:ext cx="9251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increase your chances of success dramatically.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350134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4751" y="2351049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7149" y="2351049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4053" y="2003502"/>
            <a:ext cx="101550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704378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0934" y="3050568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7400" y="32766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Modern Instagram Marketing 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200">
            <a:off x="1558781" y="1913019"/>
            <a:ext cx="3401606" cy="460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3187005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Modern Instagram Marketing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5057401" cy="382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3934" y="3050564"/>
            <a:ext cx="9372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no two ways about it.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096000" y="30480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Modern Instagram Marketing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838">
            <a:off x="1531637" y="2247328"/>
            <a:ext cx="3523060" cy="424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751" y="2009468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start building a real following on Instagram,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7322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0147" y="2704378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51" y="2352906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6151" y="235715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3934" y="235715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347" y="2352906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5551" y="2973657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2651" y="2698183"/>
            <a:ext cx="1104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leaving a lot of money on the table if you skip Instagram.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5051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6334" y="3045932"/>
            <a:ext cx="9067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Sounds awesome so far, right?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6104" y="3051983"/>
            <a:ext cx="9982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Well, here's the problem: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7773" y="2150530"/>
            <a:ext cx="95518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Most people who try Instagram flat out fail. They really do. 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06449" y="2359428"/>
            <a:ext cx="1079231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easy to get excited about Instagram's reach, user consumption patterns, and overall traffic volume.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453527" y="2702521"/>
            <a:ext cx="93076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very easy to get pumped up when it comes to those facts.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804</Words>
  <Application>Microsoft Office PowerPoint</Application>
  <PresentationFormat>Widescreen</PresentationFormat>
  <Paragraphs>63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Wingdings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877</cp:revision>
  <dcterms:modified xsi:type="dcterms:W3CDTF">2018-09-03T12:54:34Z</dcterms:modified>
</cp:coreProperties>
</file>